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7" r:id="rId1"/>
  </p:sldMasterIdLst>
  <p:notesMasterIdLst>
    <p:notesMasterId r:id="rId22"/>
  </p:notesMasterIdLst>
  <p:sldIdLst>
    <p:sldId id="1449" r:id="rId2"/>
    <p:sldId id="1450" r:id="rId3"/>
    <p:sldId id="1451" r:id="rId4"/>
    <p:sldId id="1452" r:id="rId5"/>
    <p:sldId id="955" r:id="rId6"/>
    <p:sldId id="1554" r:id="rId7"/>
    <p:sldId id="1512" r:id="rId8"/>
    <p:sldId id="1557" r:id="rId9"/>
    <p:sldId id="1556" r:id="rId10"/>
    <p:sldId id="1553" r:id="rId11"/>
    <p:sldId id="1540" r:id="rId12"/>
    <p:sldId id="1555" r:id="rId13"/>
    <p:sldId id="1558" r:id="rId14"/>
    <p:sldId id="1559" r:id="rId15"/>
    <p:sldId id="1541" r:id="rId16"/>
    <p:sldId id="1562" r:id="rId17"/>
    <p:sldId id="1560" r:id="rId18"/>
    <p:sldId id="1561" r:id="rId19"/>
    <p:sldId id="1183" r:id="rId20"/>
    <p:sldId id="1538" r:id="rId21"/>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a:srgbClr val="000D14"/>
    <a:srgbClr val="000806"/>
    <a:srgbClr val="000403"/>
    <a:srgbClr val="004C22"/>
    <a:srgbClr val="050701"/>
    <a:srgbClr val="020103"/>
    <a:srgbClr val="04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85035" autoAdjust="0"/>
  </p:normalViewPr>
  <p:slideViewPr>
    <p:cSldViewPr>
      <p:cViewPr varScale="1">
        <p:scale>
          <a:sx n="115" d="100"/>
          <a:sy n="115" d="100"/>
        </p:scale>
        <p:origin x="552" y="120"/>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358648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Mr</a:t>
            </a:r>
            <a:r>
              <a:rPr lang="en-US" b="0" dirty="0" smtClean="0"/>
              <a:t> 5:18 And when He got into the boat, he who had been demon-possessed begged Him that he might be with Him. 19 However, Jesus did not permit him, but said to him, "Go home to your friends, and tell them what great things the Lord has done for you, and how He has had compassion on you." 20 And he departed and began to proclaim in Decapolis all that Jesus had done for him; and all marveled.</a:t>
            </a:r>
          </a:p>
          <a:p>
            <a:pPr marL="0" indent="0">
              <a:buNone/>
            </a:pPr>
            <a:endParaRPr lang="en-US" b="0" dirty="0" smtClean="0"/>
          </a:p>
          <a:p>
            <a:pPr marL="0" indent="0">
              <a:buNone/>
            </a:pPr>
            <a:r>
              <a:rPr lang="en-US" b="0" dirty="0" smtClean="0"/>
              <a:t>Lu 12:17 "And he thought within himself, saying, 'What shall I do, since I have no room to store my crops?'</a:t>
            </a:r>
          </a:p>
          <a:p>
            <a:pPr marL="0" indent="0">
              <a:buNone/>
            </a:pPr>
            <a:r>
              <a:rPr lang="en-US" b="0" dirty="0" smtClean="0"/>
              <a:t> 18 "So he said, 'I will do this: I will pull down my barns and build greater, and there I will store all my crops and my goods.</a:t>
            </a:r>
          </a:p>
          <a:p>
            <a:pPr marL="0" indent="0">
              <a:buNone/>
            </a:pPr>
            <a:r>
              <a:rPr lang="en-US" b="0" dirty="0" smtClean="0"/>
              <a:t> 19 'And I will say to my soul, "Soul, you have many goods laid up for many years; take your ease; eat, drink, and be merry."'</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174889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Mal 1:13 You also say, 'Oh, what a weariness!' And you sneer at it," Says the LORD of hosts. "And you bring the stolen, the lame, and the sick; Thus you bring an offering! Should I accept this from your hand?" Says the LORD.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739781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a:p>
            <a:pPr marL="0" indent="0">
              <a:buNone/>
            </a:pPr>
            <a:endParaRPr lang="en-US" b="0" dirty="0" smtClean="0"/>
          </a:p>
          <a:p>
            <a:pPr marL="0" indent="0">
              <a:buNone/>
            </a:pPr>
            <a:r>
              <a:rPr lang="en-US" b="0" dirty="0" smtClean="0"/>
              <a:t>Jude 1:16 These are grumblers, complainers, walking according to their own lusts; and they mouth great swelling words, flattering people to gain advantage.</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276043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Re 2:1 ¶ "To the angel of the church of Ephesus write, 'These things says He who holds the seven stars in His right hand, who walks in the midst of the seven golden lampstands: 2 "I know your works, your labor, your patience, and that you cannot bear those who are evil. And you have tested those who say they are apostles and are not, and have found them liars; 3 "and you have persevered and have patience, and have labored for My name's sake and have not become weary. 4 "Nevertheless I have this against you, that you have left your first love. 5 "Remember therefore from where you have fallen; repent and do the first works, or else I will come to you quickly and remove your lampstand from its place--unless you repent. 6 "But this you have, that you hate the deeds of the Nicolaitans, which I also hate. 7 "He who has an ear, let him hear what the Spirit says to the churches. To him who overcomes I will give to eat from the tree of life, which is in the midst of the Paradise of God."'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005268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919137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70714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125199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052156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915772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389796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60181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93435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3970681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5</a:t>
            </a:fld>
            <a:endParaRPr lang="en-GB"/>
          </a:p>
        </p:txBody>
      </p:sp>
    </p:spTree>
    <p:extLst>
      <p:ext uri="{BB962C8B-B14F-4D97-AF65-F5344CB8AC3E}">
        <p14:creationId xmlns:p14="http://schemas.microsoft.com/office/powerpoint/2010/main" val="364739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601768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Col 3:17 And whatever you do in word or deed, do all in the name of the Lord Jesus, giving thanks to God the Father through Him.</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308366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Col 3:17 And whatever you do in word or deed, do all in the name of the Lord Jesus, giving thanks to God the Father through Him.</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061203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Mt 9:36 But when He saw the multitudes, He was moved with compassion for them, because they were weary and scattered, like sheep having no shepherd.</a:t>
            </a:r>
          </a:p>
          <a:p>
            <a:pPr marL="0" indent="0">
              <a:buNone/>
            </a:pPr>
            <a:endParaRPr lang="en-US" b="0" dirty="0" smtClean="0"/>
          </a:p>
          <a:p>
            <a:pPr marL="0" indent="0">
              <a:buNone/>
            </a:pPr>
            <a:r>
              <a:rPr lang="en-US" b="0" dirty="0" smtClean="0"/>
              <a:t>Lu 18:10 "Two men went up to the temple to pray, one a Pharisee and the other a tax collector. 11 "The Pharisee stood and prayed thus with himself, 'God, I thank You that I am not like other men--</a:t>
            </a:r>
            <a:r>
              <a:rPr lang="en-US" b="0" dirty="0" err="1" smtClean="0"/>
              <a:t>extortioners</a:t>
            </a:r>
            <a:r>
              <a:rPr lang="en-US" b="0" dirty="0" smtClean="0"/>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37592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4016725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0280568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34933582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Soul winners have hearts of gratitude</a:t>
            </a:r>
          </a:p>
          <a:p>
            <a:pPr marL="0" indent="0">
              <a:buNone/>
            </a:pPr>
            <a:r>
              <a:rPr lang="en-US" sz="3700" dirty="0"/>
              <a:t>	</a:t>
            </a:r>
            <a:r>
              <a:rPr lang="en-US" sz="3700" dirty="0" smtClean="0"/>
              <a:t>Mark 5:18-20</a:t>
            </a:r>
          </a:p>
          <a:p>
            <a:pPr marL="0" indent="0">
              <a:buNone/>
            </a:pPr>
            <a:endParaRPr lang="en-US" sz="3700" dirty="0"/>
          </a:p>
          <a:p>
            <a:pPr marL="0" indent="0">
              <a:buNone/>
            </a:pPr>
            <a:r>
              <a:rPr lang="en-US" sz="3700" dirty="0" smtClean="0"/>
              <a:t>Soul losers have an attitude of entitlement</a:t>
            </a:r>
          </a:p>
          <a:p>
            <a:pPr marL="0" indent="0">
              <a:buNone/>
            </a:pPr>
            <a:r>
              <a:rPr lang="en-US" sz="3700" dirty="0"/>
              <a:t>	</a:t>
            </a:r>
            <a:r>
              <a:rPr lang="en-US" sz="3700" dirty="0" smtClean="0"/>
              <a:t>Luke 12:17-19</a:t>
            </a:r>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Winners and Losers</a:t>
            </a:r>
            <a:endParaRPr lang="en-US" sz="6400" dirty="0">
              <a:latin typeface="+mn-lt"/>
            </a:endParaRPr>
          </a:p>
        </p:txBody>
      </p:sp>
    </p:spTree>
    <p:extLst>
      <p:ext uri="{BB962C8B-B14F-4D97-AF65-F5344CB8AC3E}">
        <p14:creationId xmlns:p14="http://schemas.microsoft.com/office/powerpoint/2010/main" val="341093546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Soul winners love to worship </a:t>
            </a:r>
          </a:p>
          <a:p>
            <a:pPr marL="0" indent="0">
              <a:buNone/>
            </a:pPr>
            <a:r>
              <a:rPr lang="en-US" sz="3700" dirty="0"/>
              <a:t>	</a:t>
            </a:r>
            <a:r>
              <a:rPr lang="en-US" sz="3700" dirty="0" smtClean="0"/>
              <a:t>Psalm 126</a:t>
            </a:r>
          </a:p>
          <a:p>
            <a:pPr marL="0" indent="0">
              <a:buNone/>
            </a:pPr>
            <a:endParaRPr lang="en-US" sz="3700" dirty="0"/>
          </a:p>
          <a:p>
            <a:pPr marL="0" indent="0">
              <a:buNone/>
            </a:pPr>
            <a:r>
              <a:rPr lang="en-US" sz="3700" dirty="0" smtClean="0"/>
              <a:t>Soul losers find the assembly a burden</a:t>
            </a:r>
          </a:p>
          <a:p>
            <a:pPr marL="0" indent="0">
              <a:buNone/>
            </a:pPr>
            <a:r>
              <a:rPr lang="en-US" sz="3700" dirty="0"/>
              <a:t>	</a:t>
            </a:r>
            <a:r>
              <a:rPr lang="en-US" sz="3700" dirty="0" smtClean="0"/>
              <a:t>Malachi 1:13</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Winners and Losers</a:t>
            </a:r>
            <a:endParaRPr lang="en-US" sz="6400" dirty="0">
              <a:latin typeface="+mn-lt"/>
            </a:endParaRPr>
          </a:p>
        </p:txBody>
      </p:sp>
    </p:spTree>
    <p:extLst>
      <p:ext uri="{BB962C8B-B14F-4D97-AF65-F5344CB8AC3E}">
        <p14:creationId xmlns:p14="http://schemas.microsoft.com/office/powerpoint/2010/main" val="76318240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Soul winners labor for their own souls</a:t>
            </a:r>
          </a:p>
          <a:p>
            <a:pPr marL="0" indent="0">
              <a:buNone/>
            </a:pPr>
            <a:r>
              <a:rPr lang="en-US" sz="3700" dirty="0"/>
              <a:t>	</a:t>
            </a:r>
            <a:r>
              <a:rPr lang="en-US" sz="3700" dirty="0" smtClean="0"/>
              <a:t>1 Corinthians 9:23-27</a:t>
            </a:r>
          </a:p>
          <a:p>
            <a:pPr marL="0" indent="0">
              <a:buNone/>
            </a:pPr>
            <a:endParaRPr lang="en-US" sz="3700" dirty="0"/>
          </a:p>
          <a:p>
            <a:pPr marL="0" indent="0">
              <a:buNone/>
            </a:pPr>
            <a:r>
              <a:rPr lang="en-US" sz="3700" dirty="0" smtClean="0"/>
              <a:t>Soul losers are bitter and grumble</a:t>
            </a:r>
          </a:p>
          <a:p>
            <a:pPr marL="0" indent="0">
              <a:buNone/>
            </a:pPr>
            <a:r>
              <a:rPr lang="en-US" sz="3700" dirty="0"/>
              <a:t>	</a:t>
            </a:r>
            <a:r>
              <a:rPr lang="en-US" sz="3700" dirty="0" smtClean="0"/>
              <a:t>Jude 16</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Winners and Losers</a:t>
            </a:r>
            <a:endParaRPr lang="en-US" sz="6400" dirty="0">
              <a:latin typeface="+mn-lt"/>
            </a:endParaRPr>
          </a:p>
        </p:txBody>
      </p:sp>
    </p:spTree>
    <p:extLst>
      <p:ext uri="{BB962C8B-B14F-4D97-AF65-F5344CB8AC3E}">
        <p14:creationId xmlns:p14="http://schemas.microsoft.com/office/powerpoint/2010/main" val="371672288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Sometimes churches lose focus</a:t>
            </a:r>
          </a:p>
          <a:p>
            <a:pPr marL="0" indent="0">
              <a:buNone/>
            </a:pPr>
            <a:r>
              <a:rPr lang="en-US" sz="3700" dirty="0"/>
              <a:t>	</a:t>
            </a:r>
            <a:r>
              <a:rPr lang="en-US" sz="3700" dirty="0" smtClean="0"/>
              <a:t>Revelation 2:1-7</a:t>
            </a:r>
          </a:p>
          <a:p>
            <a:pPr marL="0" indent="0">
              <a:buNone/>
            </a:pPr>
            <a:r>
              <a:rPr lang="en-US" sz="3700" dirty="0"/>
              <a:t>	</a:t>
            </a:r>
            <a:r>
              <a:rPr lang="en-US" sz="3700" dirty="0" smtClean="0"/>
              <a:t>Caught up on other purposes</a:t>
            </a:r>
          </a:p>
          <a:p>
            <a:pPr marL="0" indent="0">
              <a:buNone/>
            </a:pPr>
            <a:r>
              <a:rPr lang="en-US" sz="3700" dirty="0"/>
              <a:t>	</a:t>
            </a:r>
            <a:r>
              <a:rPr lang="en-US" sz="3700" dirty="0" smtClean="0"/>
              <a:t>Lose sight of overall goals</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This Matters</a:t>
            </a:r>
            <a:endParaRPr lang="en-US" sz="6400" dirty="0">
              <a:latin typeface="+mn-lt"/>
            </a:endParaRPr>
          </a:p>
        </p:txBody>
      </p:sp>
    </p:spTree>
    <p:extLst>
      <p:ext uri="{BB962C8B-B14F-4D97-AF65-F5344CB8AC3E}">
        <p14:creationId xmlns:p14="http://schemas.microsoft.com/office/powerpoint/2010/main" val="291551899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Sometimes churches lose focus</a:t>
            </a:r>
          </a:p>
          <a:p>
            <a:pPr marL="0" indent="0">
              <a:buNone/>
            </a:pPr>
            <a:r>
              <a:rPr lang="en-US" sz="3600" dirty="0"/>
              <a:t>Sometimes churches don’t WANT to win souls</a:t>
            </a:r>
          </a:p>
          <a:p>
            <a:pPr marL="0" indent="0">
              <a:buNone/>
            </a:pPr>
            <a:r>
              <a:rPr lang="en-US" sz="3700" dirty="0" smtClean="0"/>
              <a:t>	Difficulty of spiritual immaturity</a:t>
            </a:r>
          </a:p>
          <a:p>
            <a:pPr marL="0" indent="0">
              <a:buNone/>
            </a:pPr>
            <a:r>
              <a:rPr lang="en-US" sz="3700" dirty="0"/>
              <a:t>	</a:t>
            </a:r>
            <a:r>
              <a:rPr lang="en-US" sz="3700" dirty="0" smtClean="0"/>
              <a:t>Difficulty of needing to grow</a:t>
            </a:r>
          </a:p>
          <a:p>
            <a:pPr marL="0" indent="0">
              <a:buNone/>
            </a:pPr>
            <a:r>
              <a:rPr lang="en-US" sz="3700" dirty="0"/>
              <a:t>	</a:t>
            </a: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This Matters</a:t>
            </a:r>
            <a:endParaRPr lang="en-US" sz="6400" dirty="0">
              <a:latin typeface="+mn-lt"/>
            </a:endParaRPr>
          </a:p>
        </p:txBody>
      </p:sp>
    </p:spTree>
    <p:extLst>
      <p:ext uri="{BB962C8B-B14F-4D97-AF65-F5344CB8AC3E}">
        <p14:creationId xmlns:p14="http://schemas.microsoft.com/office/powerpoint/2010/main" val="385354196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Sometimes churches lose focus</a:t>
            </a:r>
          </a:p>
          <a:p>
            <a:pPr marL="0" indent="0">
              <a:buNone/>
            </a:pPr>
            <a:r>
              <a:rPr lang="en-US" sz="3600" dirty="0"/>
              <a:t>Sometimes churches don’t WANT to win souls</a:t>
            </a:r>
          </a:p>
          <a:p>
            <a:pPr marL="0" indent="0">
              <a:buNone/>
            </a:pPr>
            <a:r>
              <a:rPr lang="en-US" sz="3600" dirty="0" smtClean="0"/>
              <a:t>This is evident when:</a:t>
            </a:r>
          </a:p>
          <a:p>
            <a:pPr marL="0" indent="0">
              <a:buNone/>
            </a:pPr>
            <a:r>
              <a:rPr lang="en-US" sz="3600" dirty="0"/>
              <a:t>	</a:t>
            </a:r>
            <a:r>
              <a:rPr lang="en-US" sz="3600" dirty="0" smtClean="0"/>
              <a:t>Find more problems than solutions</a:t>
            </a:r>
          </a:p>
          <a:p>
            <a:pPr marL="0" indent="0">
              <a:buNone/>
            </a:pPr>
            <a:r>
              <a:rPr lang="en-US" sz="3600" dirty="0"/>
              <a:t>	</a:t>
            </a:r>
            <a:r>
              <a:rPr lang="en-US" sz="3600" dirty="0" smtClean="0"/>
              <a:t>Content to remain the same</a:t>
            </a:r>
          </a:p>
          <a:p>
            <a:pPr marL="0" indent="0">
              <a:buNone/>
            </a:pPr>
            <a:r>
              <a:rPr lang="en-US" sz="3600" dirty="0"/>
              <a:t>	</a:t>
            </a:r>
            <a:r>
              <a:rPr lang="en-US" sz="3600" dirty="0" smtClean="0"/>
              <a:t>Unwilling to try new ideas</a:t>
            </a:r>
          </a:p>
          <a:p>
            <a:pPr marL="0" indent="0">
              <a:buNone/>
            </a:pP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Why This Matters</a:t>
            </a:r>
            <a:endParaRPr lang="en-US" sz="6400" dirty="0">
              <a:latin typeface="+mn-lt"/>
            </a:endParaRPr>
          </a:p>
        </p:txBody>
      </p:sp>
    </p:spTree>
    <p:extLst>
      <p:ext uri="{BB962C8B-B14F-4D97-AF65-F5344CB8AC3E}">
        <p14:creationId xmlns:p14="http://schemas.microsoft.com/office/powerpoint/2010/main" val="225805400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71500" y="1200150"/>
            <a:ext cx="8001000" cy="3943350"/>
          </a:xfrm>
        </p:spPr>
        <p:txBody>
          <a:bodyPr>
            <a:noAutofit/>
          </a:bodyPr>
          <a:lstStyle/>
          <a:p>
            <a:pPr marL="0" indent="0">
              <a:buNone/>
            </a:pPr>
            <a:r>
              <a:rPr lang="en-US" sz="3600" i="1" dirty="0" smtClean="0"/>
              <a:t>Where </a:t>
            </a:r>
            <a:r>
              <a:rPr lang="en-US" sz="3600" i="1" dirty="0"/>
              <a:t>no oxen are, the manger is clean, </a:t>
            </a:r>
            <a:r>
              <a:rPr lang="en-US" sz="3600" i="1" dirty="0" smtClean="0"/>
              <a:t>but </a:t>
            </a:r>
            <a:r>
              <a:rPr lang="en-US" sz="3600" i="1" dirty="0"/>
              <a:t>much revenue comes by the strength of the ox</a:t>
            </a:r>
            <a:r>
              <a:rPr lang="en-US" sz="3600" dirty="0" smtClean="0"/>
              <a:t>. 																Proverbs 14:4</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Application</a:t>
            </a:r>
            <a:endParaRPr lang="en-US" sz="6400" dirty="0">
              <a:latin typeface="+mn-lt"/>
            </a:endParaRPr>
          </a:p>
        </p:txBody>
      </p:sp>
    </p:spTree>
    <p:extLst>
      <p:ext uri="{BB962C8B-B14F-4D97-AF65-F5344CB8AC3E}">
        <p14:creationId xmlns:p14="http://schemas.microsoft.com/office/powerpoint/2010/main" val="130272960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As a congregation:</a:t>
            </a:r>
          </a:p>
          <a:p>
            <a:pPr marL="0" indent="0">
              <a:buNone/>
            </a:pPr>
            <a:r>
              <a:rPr lang="en-US" sz="3600" dirty="0"/>
              <a:t>	</a:t>
            </a:r>
            <a:r>
              <a:rPr lang="en-US" sz="3600" dirty="0" smtClean="0"/>
              <a:t>We need to push to reach the lost</a:t>
            </a:r>
          </a:p>
          <a:p>
            <a:pPr marL="0" indent="0">
              <a:buNone/>
            </a:pPr>
            <a:r>
              <a:rPr lang="en-US" sz="3600" dirty="0"/>
              <a:t>	</a:t>
            </a:r>
            <a:r>
              <a:rPr lang="en-US" sz="3600" dirty="0" smtClean="0"/>
              <a:t>We need to help those gifted in this work</a:t>
            </a:r>
          </a:p>
          <a:p>
            <a:pPr marL="0" indent="0">
              <a:buNone/>
            </a:pPr>
            <a:r>
              <a:rPr lang="en-US" sz="3600" dirty="0"/>
              <a:t>	</a:t>
            </a:r>
            <a:r>
              <a:rPr lang="en-US" sz="3600" dirty="0" smtClean="0"/>
              <a:t>We need to reinvigorate that desire</a:t>
            </a:r>
          </a:p>
          <a:p>
            <a:pPr marL="0" indent="0">
              <a:buNone/>
            </a:pP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Application</a:t>
            </a:r>
            <a:endParaRPr lang="en-US" sz="6400" dirty="0">
              <a:latin typeface="+mn-lt"/>
            </a:endParaRPr>
          </a:p>
        </p:txBody>
      </p:sp>
    </p:spTree>
    <p:extLst>
      <p:ext uri="{BB962C8B-B14F-4D97-AF65-F5344CB8AC3E}">
        <p14:creationId xmlns:p14="http://schemas.microsoft.com/office/powerpoint/2010/main" val="419145206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As a congregation:</a:t>
            </a:r>
          </a:p>
          <a:p>
            <a:pPr marL="0" indent="0">
              <a:buNone/>
            </a:pPr>
            <a:r>
              <a:rPr lang="en-US" sz="3600" dirty="0" smtClean="0"/>
              <a:t>As individual Christians:</a:t>
            </a:r>
          </a:p>
          <a:p>
            <a:pPr marL="0" indent="0">
              <a:buNone/>
            </a:pPr>
            <a:r>
              <a:rPr lang="en-US" sz="3600" dirty="0" smtClean="0"/>
              <a:t>	We need to want to be soul winners</a:t>
            </a:r>
          </a:p>
          <a:p>
            <a:pPr marL="0" indent="0">
              <a:buNone/>
            </a:pPr>
            <a:r>
              <a:rPr lang="en-US" sz="3600" dirty="0"/>
              <a:t>	</a:t>
            </a:r>
            <a:r>
              <a:rPr lang="en-US" sz="3600" dirty="0" smtClean="0"/>
              <a:t>We need to want to engage the lost</a:t>
            </a:r>
          </a:p>
          <a:p>
            <a:pPr marL="0" indent="0">
              <a:buNone/>
            </a:pPr>
            <a:r>
              <a:rPr lang="en-US" sz="3600" dirty="0"/>
              <a:t>	</a:t>
            </a:r>
            <a:r>
              <a:rPr lang="en-US" sz="3600" dirty="0" smtClean="0"/>
              <a:t>We need to accept the challenges with it</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Application</a:t>
            </a:r>
            <a:endParaRPr lang="en-US" sz="6400" dirty="0">
              <a:latin typeface="+mn-lt"/>
            </a:endParaRPr>
          </a:p>
        </p:txBody>
      </p:sp>
    </p:spTree>
    <p:extLst>
      <p:ext uri="{BB962C8B-B14F-4D97-AF65-F5344CB8AC3E}">
        <p14:creationId xmlns:p14="http://schemas.microsoft.com/office/powerpoint/2010/main" val="74725959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4519248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62951592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Hearing and believing</a:t>
            </a:r>
          </a:p>
          <a:p>
            <a:pPr marL="0" indent="0" algn="just">
              <a:buNone/>
            </a:pPr>
            <a:r>
              <a:rPr lang="en-US" sz="3600" dirty="0" smtClean="0"/>
              <a:t>Confessing Jesus as Lord</a:t>
            </a:r>
          </a:p>
          <a:p>
            <a:pPr marL="0" indent="0" algn="just">
              <a:buNone/>
            </a:pPr>
            <a:r>
              <a:rPr lang="en-US" sz="3600" dirty="0" smtClean="0"/>
              <a:t>Repentance</a:t>
            </a:r>
          </a:p>
          <a:p>
            <a:pPr marL="0" indent="0" algn="just">
              <a:buNone/>
            </a:pPr>
            <a:r>
              <a:rPr lang="en-US" sz="3600" dirty="0" smtClean="0"/>
              <a:t>Baptism</a:t>
            </a:r>
          </a:p>
          <a:p>
            <a:pPr marL="0" indent="0" algn="just">
              <a:buNone/>
            </a:pPr>
            <a:r>
              <a:rPr lang="en-US" sz="3600" dirty="0" smtClean="0"/>
              <a:t>Remaining Faithful</a:t>
            </a:r>
            <a:endParaRPr lang="en-US" sz="3600" dirty="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Are You In the Kingdom</a:t>
            </a:r>
            <a:endParaRPr lang="en-US" sz="6400" dirty="0">
              <a:latin typeface="+mn-lt"/>
            </a:endParaRPr>
          </a:p>
        </p:txBody>
      </p:sp>
    </p:spTree>
    <p:extLst>
      <p:ext uri="{BB962C8B-B14F-4D97-AF65-F5344CB8AC3E}">
        <p14:creationId xmlns:p14="http://schemas.microsoft.com/office/powerpoint/2010/main" val="2024526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4475151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0488040"/>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endParaRPr lang="en-US" dirty="0"/>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endParaRPr lang="en-US" dirty="0"/>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42543114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514350"/>
            <a:ext cx="9143999" cy="1032206"/>
          </a:xfrm>
          <a:prstGeom prst="rect">
            <a:avLst/>
          </a:prstGeom>
          <a:noFill/>
        </p:spPr>
        <p:txBody>
          <a:bodyPr wrap="square" lIns="91440" tIns="45720" rIns="91440" bIns="45720">
            <a:spAutoFit/>
          </a:bodyPr>
          <a:lstStyle/>
          <a:p>
            <a:pPr algn="ctr"/>
            <a:r>
              <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Soul Winners</a:t>
            </a:r>
          </a:p>
        </p:txBody>
      </p:sp>
    </p:spTree>
    <p:extLst>
      <p:ext uri="{BB962C8B-B14F-4D97-AF65-F5344CB8AC3E}">
        <p14:creationId xmlns:p14="http://schemas.microsoft.com/office/powerpoint/2010/main" val="7982385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1 Corinthians 9:19-22</a:t>
            </a:r>
          </a:p>
          <a:p>
            <a:pPr marL="0" indent="0">
              <a:buNone/>
            </a:pPr>
            <a:r>
              <a:rPr lang="en-US" sz="3700" dirty="0"/>
              <a:t>	</a:t>
            </a:r>
            <a:r>
              <a:rPr lang="en-US" sz="3700" dirty="0" smtClean="0"/>
              <a:t>Becoming all things to all men</a:t>
            </a:r>
          </a:p>
          <a:p>
            <a:pPr marL="0" indent="0">
              <a:buNone/>
            </a:pPr>
            <a:r>
              <a:rPr lang="en-US" sz="3700" dirty="0"/>
              <a:t>	</a:t>
            </a:r>
            <a:r>
              <a:rPr lang="en-US" sz="3700" dirty="0" smtClean="0"/>
              <a:t>Giving up liberties for the sake of others</a:t>
            </a:r>
          </a:p>
          <a:p>
            <a:pPr marL="0" indent="0">
              <a:buNone/>
            </a:pPr>
            <a:r>
              <a:rPr lang="en-US" sz="3700" dirty="0"/>
              <a:t>	</a:t>
            </a:r>
            <a:r>
              <a:rPr lang="en-US" sz="3700" dirty="0" smtClean="0"/>
              <a:t>Result: saving some</a:t>
            </a:r>
          </a:p>
          <a:p>
            <a:pPr marL="0" indent="0">
              <a:buNone/>
            </a:pPr>
            <a:r>
              <a:rPr lang="en-US" sz="3700" dirty="0" smtClean="0"/>
              <a:t>Winning the race</a:t>
            </a:r>
          </a:p>
          <a:p>
            <a:pPr marL="0" indent="0">
              <a:buNone/>
            </a:pPr>
            <a:r>
              <a:rPr lang="en-US" sz="3700" dirty="0" smtClean="0"/>
              <a:t>Winning souls</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Soul Winners</a:t>
            </a:r>
            <a:endParaRPr lang="en-US" sz="6400" dirty="0">
              <a:latin typeface="+mn-lt"/>
            </a:endParaRPr>
          </a:p>
        </p:txBody>
      </p:sp>
    </p:spTree>
    <p:extLst>
      <p:ext uri="{BB962C8B-B14F-4D97-AF65-F5344CB8AC3E}">
        <p14:creationId xmlns:p14="http://schemas.microsoft.com/office/powerpoint/2010/main" val="145139321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People who convict others </a:t>
            </a:r>
          </a:p>
          <a:p>
            <a:pPr marL="0" indent="0">
              <a:buNone/>
            </a:pPr>
            <a:r>
              <a:rPr lang="en-US" sz="3700" dirty="0"/>
              <a:t>	</a:t>
            </a:r>
            <a:r>
              <a:rPr lang="en-US" sz="3700" dirty="0" smtClean="0"/>
              <a:t>In speech and in deed – Colossians 3:17</a:t>
            </a:r>
          </a:p>
          <a:p>
            <a:pPr marL="0" indent="0">
              <a:buNone/>
            </a:pPr>
            <a:r>
              <a:rPr lang="en-US" sz="3700" dirty="0"/>
              <a:t>	</a:t>
            </a:r>
            <a:r>
              <a:rPr lang="en-US" sz="3700" dirty="0" smtClean="0"/>
              <a:t>Ready with an answer – 1 Peter 3:15</a:t>
            </a:r>
          </a:p>
          <a:p>
            <a:pPr marL="0" indent="0">
              <a:buNone/>
            </a:pPr>
            <a:r>
              <a:rPr lang="en-US" sz="3700" dirty="0"/>
              <a:t>	</a:t>
            </a:r>
            <a:r>
              <a:rPr lang="en-US" sz="3700" dirty="0" smtClean="0"/>
              <a:t>Even for those who are saved</a:t>
            </a:r>
          </a:p>
          <a:p>
            <a:pPr marL="0" indent="0">
              <a:buNone/>
            </a:pPr>
            <a:r>
              <a:rPr lang="en-US" sz="3700" dirty="0"/>
              <a:t>	</a:t>
            </a: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Soul Winners</a:t>
            </a:r>
            <a:endParaRPr lang="en-US" sz="6400" dirty="0">
              <a:latin typeface="+mn-lt"/>
            </a:endParaRPr>
          </a:p>
        </p:txBody>
      </p:sp>
    </p:spTree>
    <p:extLst>
      <p:ext uri="{BB962C8B-B14F-4D97-AF65-F5344CB8AC3E}">
        <p14:creationId xmlns:p14="http://schemas.microsoft.com/office/powerpoint/2010/main" val="146687317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What is the alternative?</a:t>
            </a:r>
          </a:p>
          <a:p>
            <a:pPr marL="0" indent="0">
              <a:buNone/>
            </a:pPr>
            <a:r>
              <a:rPr lang="en-US" sz="3700" dirty="0" smtClean="0"/>
              <a:t>  Soul “losers”</a:t>
            </a:r>
          </a:p>
          <a:p>
            <a:pPr marL="0" indent="0">
              <a:buNone/>
            </a:pPr>
            <a:r>
              <a:rPr lang="en-US" sz="3700" dirty="0" smtClean="0"/>
              <a:t>	People who drive others away from God</a:t>
            </a:r>
          </a:p>
          <a:p>
            <a:pPr marL="0" indent="0">
              <a:buNone/>
            </a:pPr>
            <a:r>
              <a:rPr lang="en-US" sz="3700" dirty="0" smtClean="0"/>
              <a:t>	People who cannot hold their own hope</a:t>
            </a:r>
          </a:p>
          <a:p>
            <a:pPr marL="0" indent="0">
              <a:buNone/>
            </a:pPr>
            <a:r>
              <a:rPr lang="en-US" sz="3700" dirty="0"/>
              <a:t> </a:t>
            </a:r>
            <a:r>
              <a:rPr lang="en-US" sz="3700" dirty="0" smtClean="0"/>
              <a:t> </a:t>
            </a:r>
            <a:r>
              <a:rPr lang="en-US" sz="3700" dirty="0"/>
              <a:t>	</a:t>
            </a: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Soul Winners</a:t>
            </a:r>
            <a:endParaRPr lang="en-US" sz="6400" dirty="0">
              <a:latin typeface="+mn-lt"/>
            </a:endParaRPr>
          </a:p>
        </p:txBody>
      </p:sp>
    </p:spTree>
    <p:extLst>
      <p:ext uri="{BB962C8B-B14F-4D97-AF65-F5344CB8AC3E}">
        <p14:creationId xmlns:p14="http://schemas.microsoft.com/office/powerpoint/2010/main" val="316154631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Soul winners see the lost and grieve</a:t>
            </a:r>
          </a:p>
          <a:p>
            <a:pPr marL="0" indent="0">
              <a:buNone/>
            </a:pPr>
            <a:r>
              <a:rPr lang="en-US" sz="3700" dirty="0" smtClean="0"/>
              <a:t>	Matthew 9:36</a:t>
            </a:r>
          </a:p>
          <a:p>
            <a:pPr marL="0" indent="0">
              <a:buNone/>
            </a:pPr>
            <a:endParaRPr lang="en-US" sz="3700" dirty="0"/>
          </a:p>
          <a:p>
            <a:pPr marL="0" indent="0">
              <a:buNone/>
            </a:pPr>
            <a:r>
              <a:rPr lang="en-US" sz="3700" dirty="0" smtClean="0"/>
              <a:t>Soul losers see the lost with contempt</a:t>
            </a:r>
          </a:p>
          <a:p>
            <a:pPr marL="0" indent="0">
              <a:buNone/>
            </a:pPr>
            <a:r>
              <a:rPr lang="en-US" sz="3700" dirty="0"/>
              <a:t>	</a:t>
            </a:r>
            <a:r>
              <a:rPr lang="en-US" sz="3700" dirty="0" smtClean="0"/>
              <a:t>Luke 18:10-14</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Winners and Losers</a:t>
            </a:r>
            <a:endParaRPr lang="en-US" sz="6400" dirty="0">
              <a:latin typeface="+mn-lt"/>
            </a:endParaRPr>
          </a:p>
        </p:txBody>
      </p:sp>
    </p:spTree>
    <p:extLst>
      <p:ext uri="{BB962C8B-B14F-4D97-AF65-F5344CB8AC3E}">
        <p14:creationId xmlns:p14="http://schemas.microsoft.com/office/powerpoint/2010/main" val="282524381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288535</TotalTime>
  <Words>1129</Words>
  <Application>Microsoft Office PowerPoint</Application>
  <PresentationFormat>On-screen Show (16:9)</PresentationFormat>
  <Paragraphs>163</Paragraphs>
  <Slides>20</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PowerPoint Presentation</vt:lpstr>
      <vt:lpstr>Soul Winners</vt:lpstr>
      <vt:lpstr>Soul Winners</vt:lpstr>
      <vt:lpstr>Soul Winners</vt:lpstr>
      <vt:lpstr>Winners and Losers</vt:lpstr>
      <vt:lpstr>Winners and Losers</vt:lpstr>
      <vt:lpstr>Winners and Losers</vt:lpstr>
      <vt:lpstr>Winners and Losers</vt:lpstr>
      <vt:lpstr>Why This Matters</vt:lpstr>
      <vt:lpstr>Why This Matters</vt:lpstr>
      <vt:lpstr>Why This Matters</vt:lpstr>
      <vt:lpstr>Application</vt:lpstr>
      <vt:lpstr>Application</vt:lpstr>
      <vt:lpstr>Application</vt:lpstr>
      <vt:lpstr>PowerPoint Presentation</vt:lpstr>
      <vt:lpstr>Are You In the Kingdom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Microsoft account</cp:lastModifiedBy>
  <cp:revision>1197</cp:revision>
  <dcterms:modified xsi:type="dcterms:W3CDTF">2022-05-14T19:21:21Z</dcterms:modified>
</cp:coreProperties>
</file>